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67" r:id="rId11"/>
    <p:sldId id="270" r:id="rId12"/>
    <p:sldId id="271" r:id="rId13"/>
    <p:sldId id="283" r:id="rId14"/>
    <p:sldId id="269" r:id="rId15"/>
    <p:sldId id="279" r:id="rId16"/>
    <p:sldId id="280" r:id="rId17"/>
    <p:sldId id="28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2579" autoAdjust="0"/>
  </p:normalViewPr>
  <p:slideViewPr>
    <p:cSldViewPr snapToGrid="0">
      <p:cViewPr varScale="1">
        <p:scale>
          <a:sx n="75" d="100"/>
          <a:sy n="75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4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499FEEC-A45E-E743-A39B-6F86E882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3026F3D-51F7-8C4B-A931-7FD2B61B8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9919" y="1613113"/>
            <a:ext cx="8472162" cy="48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00D5042-4D8F-624C-A4EF-EBE2B76817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123" y="1752599"/>
            <a:ext cx="8349751" cy="43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31121EC-2B44-3A4A-9BD8-4617F0ECE7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050" y="1859970"/>
            <a:ext cx="9807897" cy="35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C5C7DF-EC67-9D48-AED0-6723450272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025" y="1323640"/>
            <a:ext cx="8842048" cy="50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205</TotalTime>
  <Words>169</Words>
  <Application>Microsoft Office PowerPoint</Application>
  <PresentationFormat>Grand écran</PresentationFormat>
  <Paragraphs>87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Modèle Conceptuel de Données (MCD)</vt:lpstr>
      <vt:lpstr>Contrôle de saisie et données</vt:lpstr>
      <vt:lpstr>Mock-up/IHM</vt:lpstr>
      <vt:lpstr>Mock-up/IHM</vt:lpstr>
      <vt:lpstr>Description des modules et traitement de l’information associé</vt:lpstr>
      <vt:lpstr>Choix techniques </vt:lpstr>
      <vt:lpstr>Langage de programmation</vt:lpstr>
      <vt:lpstr>Base de données</vt:lpstr>
      <vt:lpstr>Méthode de développement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Allan Brochard</cp:lastModifiedBy>
  <cp:revision>32</cp:revision>
  <dcterms:created xsi:type="dcterms:W3CDTF">2019-03-31T17:45:56Z</dcterms:created>
  <dcterms:modified xsi:type="dcterms:W3CDTF">2019-08-28T13:59:11Z</dcterms:modified>
</cp:coreProperties>
</file>